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21" r:id="rId3"/>
  </p:sldMasterIdLst>
  <p:notesMasterIdLst>
    <p:notesMasterId r:id="rId40"/>
  </p:notesMasterIdLst>
  <p:handoutMasterIdLst>
    <p:handoutMasterId r:id="rId41"/>
  </p:handoutMasterIdLst>
  <p:sldIdLst>
    <p:sldId id="394" r:id="rId4"/>
    <p:sldId id="395" r:id="rId5"/>
    <p:sldId id="631" r:id="rId6"/>
    <p:sldId id="623" r:id="rId7"/>
    <p:sldId id="318" r:id="rId8"/>
    <p:sldId id="319" r:id="rId9"/>
    <p:sldId id="396" r:id="rId10"/>
    <p:sldId id="481" r:id="rId11"/>
    <p:sldId id="628" r:id="rId12"/>
    <p:sldId id="496" r:id="rId13"/>
    <p:sldId id="579" r:id="rId14"/>
    <p:sldId id="598" r:id="rId15"/>
    <p:sldId id="604" r:id="rId16"/>
    <p:sldId id="406" r:id="rId17"/>
    <p:sldId id="498" r:id="rId18"/>
    <p:sldId id="413" r:id="rId19"/>
    <p:sldId id="493" r:id="rId20"/>
    <p:sldId id="635" r:id="rId21"/>
    <p:sldId id="588" r:id="rId22"/>
    <p:sldId id="590" r:id="rId23"/>
    <p:sldId id="597" r:id="rId24"/>
    <p:sldId id="634" r:id="rId25"/>
    <p:sldId id="600" r:id="rId26"/>
    <p:sldId id="416" r:id="rId27"/>
    <p:sldId id="501" r:id="rId28"/>
    <p:sldId id="622" r:id="rId29"/>
    <p:sldId id="456" r:id="rId30"/>
    <p:sldId id="616" r:id="rId31"/>
    <p:sldId id="617" r:id="rId32"/>
    <p:sldId id="618" r:id="rId33"/>
    <p:sldId id="619" r:id="rId34"/>
    <p:sldId id="620" r:id="rId35"/>
    <p:sldId id="621" r:id="rId36"/>
    <p:sldId id="624" r:id="rId37"/>
    <p:sldId id="625" r:id="rId38"/>
    <p:sldId id="6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ED53473D-C99C-46C0-B9C8-14AD15F2FE8A}">
          <p14:sldIdLst>
            <p14:sldId id="394"/>
            <p14:sldId id="395"/>
            <p14:sldId id="631"/>
            <p14:sldId id="623"/>
            <p14:sldId id="318"/>
            <p14:sldId id="319"/>
          </p14:sldIdLst>
        </p14:section>
        <p14:section name="Цели на курса и учебна програма" id="{8C2724C9-C8EC-45B9-90E3-34392E4D0E79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A8AAF7A9-A2E1-4B2A-84A3-06F1664B31D9}">
          <p14:sldIdLst>
            <p14:sldId id="598"/>
            <p14:sldId id="604"/>
          </p14:sldIdLst>
        </p14:section>
        <p14:section name="Домашни, изпити и оценяване" id="{51D49971-1458-410B-94A5-F37EE859DF00}">
          <p14:sldIdLst>
            <p14:sldId id="406"/>
            <p14:sldId id="498"/>
            <p14:sldId id="413"/>
            <p14:sldId id="493"/>
            <p14:sldId id="635"/>
            <p14:sldId id="588"/>
            <p14:sldId id="590"/>
            <p14:sldId id="597"/>
            <p14:sldId id="634"/>
          </p14:sldIdLst>
        </p14:section>
        <p14:section name="Учебни ресурси" id="{9398577F-1703-4F19-98E3-864C71C2A8FF}">
          <p14:sldIdLst>
            <p14:sldId id="600"/>
            <p14:sldId id="416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CD0A4-021B-4EDA-9CFD-3F17FE68E0EC}" v="1" dt="2020-12-25T15:17:04.43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5212" autoAdjust="0"/>
  </p:normalViewPr>
  <p:slideViewPr>
    <p:cSldViewPr showGuides="1">
      <p:cViewPr>
        <p:scale>
          <a:sx n="74" d="100"/>
          <a:sy n="74" d="100"/>
        </p:scale>
        <p:origin x="1181" y="50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1870" y="1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D24CD0A4-021B-4EDA-9CFD-3F17FE68E0EC}"/>
    <pc:docChg chg="addSld delSld modSld modSection">
      <pc:chgData name="Desislava Topuzakova" userId="3992f0759b71ec9c" providerId="LiveId" clId="{D24CD0A4-021B-4EDA-9CFD-3F17FE68E0EC}" dt="2020-12-25T15:22:11.319" v="39" actId="255"/>
      <pc:docMkLst>
        <pc:docMk/>
      </pc:docMkLst>
      <pc:sldChg chg="modSp mod">
        <pc:chgData name="Desislava Topuzakova" userId="3992f0759b71ec9c" providerId="LiveId" clId="{D24CD0A4-021B-4EDA-9CFD-3F17FE68E0EC}" dt="2020-12-25T15:15:10.725" v="5" actId="20577"/>
        <pc:sldMkLst>
          <pc:docMk/>
          <pc:sldMk cId="3695899470" sldId="456"/>
        </pc:sldMkLst>
        <pc:spChg chg="mod">
          <ac:chgData name="Desislava Topuzakova" userId="3992f0759b71ec9c" providerId="LiveId" clId="{D24CD0A4-021B-4EDA-9CFD-3F17FE68E0EC}" dt="2020-12-25T15:15:10.725" v="5" actId="20577"/>
          <ac:spMkLst>
            <pc:docMk/>
            <pc:sldMk cId="3695899470" sldId="456"/>
            <ac:spMk id="3" creationId="{A05561BD-1601-4293-BF90-60C955360F47}"/>
          </ac:spMkLst>
        </pc:spChg>
      </pc:sldChg>
      <pc:sldChg chg="modSp mod">
        <pc:chgData name="Desislava Topuzakova" userId="3992f0759b71ec9c" providerId="LiveId" clId="{D24CD0A4-021B-4EDA-9CFD-3F17FE68E0EC}" dt="2020-12-25T15:21:59.089" v="38" actId="255"/>
        <pc:sldMkLst>
          <pc:docMk/>
          <pc:sldMk cId="529185215" sldId="591"/>
        </pc:sldMkLst>
        <pc:spChg chg="mod">
          <ac:chgData name="Desislava Topuzakova" userId="3992f0759b71ec9c" providerId="LiveId" clId="{D24CD0A4-021B-4EDA-9CFD-3F17FE68E0EC}" dt="2020-12-25T15:21:59.089" v="38" actId="255"/>
          <ac:spMkLst>
            <pc:docMk/>
            <pc:sldMk cId="529185215" sldId="591"/>
            <ac:spMk id="6" creationId="{6CDD051B-A392-4BC7-A984-A08FCA3F74A7}"/>
          </ac:spMkLst>
        </pc:spChg>
      </pc:sldChg>
      <pc:sldChg chg="del">
        <pc:chgData name="Desislava Topuzakova" userId="3992f0759b71ec9c" providerId="LiveId" clId="{D24CD0A4-021B-4EDA-9CFD-3F17FE68E0EC}" dt="2020-12-25T15:17:02.790" v="6" actId="47"/>
        <pc:sldMkLst>
          <pc:docMk/>
          <pc:sldMk cId="2997558998" sldId="592"/>
        </pc:sldMkLst>
      </pc:sldChg>
      <pc:sldChg chg="modSp add mod">
        <pc:chgData name="Desislava Topuzakova" userId="3992f0759b71ec9c" providerId="LiveId" clId="{D24CD0A4-021B-4EDA-9CFD-3F17FE68E0EC}" dt="2020-12-25T15:22:11.319" v="39" actId="255"/>
        <pc:sldMkLst>
          <pc:docMk/>
          <pc:sldMk cId="2854673503" sldId="593"/>
        </pc:sldMkLst>
        <pc:spChg chg="mod">
          <ac:chgData name="Desislava Topuzakova" userId="3992f0759b71ec9c" providerId="LiveId" clId="{D24CD0A4-021B-4EDA-9CFD-3F17FE68E0EC}" dt="2020-12-25T15:22:11.319" v="39" actId="255"/>
          <ac:spMkLst>
            <pc:docMk/>
            <pc:sldMk cId="2854673503" sldId="593"/>
            <ac:spMk id="5" creationId="{00000000-0000-0000-0000-000000000000}"/>
          </ac:spMkLst>
        </pc:spChg>
        <pc:spChg chg="mod">
          <ac:chgData name="Desislava Topuzakova" userId="3992f0759b71ec9c" providerId="LiveId" clId="{D24CD0A4-021B-4EDA-9CFD-3F17FE68E0EC}" dt="2020-12-25T15:17:04.432" v="7"/>
          <ac:spMkLst>
            <pc:docMk/>
            <pc:sldMk cId="2854673503" sldId="593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7.2.2022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19B61C-3304-4EA8-B5A2-90538145AB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0231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05E5D49-273B-44E5-BA66-D0FB6DA053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49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90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012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46496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9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782" y="6400802"/>
            <a:ext cx="10485335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9064" y="2253546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70261" y="4341197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3158" y="4679638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5999" y="610908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8383" y="4032736"/>
            <a:ext cx="29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9191" y="2560120"/>
            <a:ext cx="32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7594" y="232084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7663" y="3447927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9684" y="562591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9240" y="3306088"/>
            <a:ext cx="4542163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408" y="2018008"/>
            <a:ext cx="2850020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238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8827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675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8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74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15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32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747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6487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8519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2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3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5"/>
              </a:rPr>
              <a:t>forum.softuni.bg</a:t>
            </a:r>
            <a:endParaRPr lang="en-US" sz="2798" noProof="1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95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2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hyperlink" Target="https://softuni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83/programming-basics-with-go-february-20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hyperlink" Target="http://svn.softuni.org/admin/svn/programming-basics-2022/trunk/Installation-Guidelines/01.0%20PB-Go-Visual-Studio-Code-Installation-Guidelines.docx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s://taulia.com/company/careers/" TargetMode="External"/><Relationship Id="rId26" Type="http://schemas.openxmlformats.org/officeDocument/2006/relationships/hyperlink" Target="https://pokerstarscareers.com/" TargetMode="External"/><Relationship Id="rId3" Type="http://schemas.openxmlformats.org/officeDocument/2006/relationships/image" Target="../media/image50.jpg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de.draftkings.com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54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53.jpg"/><Relationship Id="rId14" Type="http://schemas.openxmlformats.org/officeDocument/2006/relationships/hyperlink" Target="https://indeavr.com/expertise/software-engineering/enterprise-business-application-integration/" TargetMode="External"/><Relationship Id="rId22" Type="http://schemas.openxmlformats.org/officeDocument/2006/relationships/hyperlink" Target="https://bg.it.schwarz/schwarz-it-bulgaria" TargetMode="External"/><Relationship Id="rId27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82217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91000" y="1230693"/>
            <a:ext cx="11083636" cy="1315728"/>
          </a:xfrm>
        </p:spPr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 с </a:t>
            </a:r>
            <a:r>
              <a:rPr lang="en-US" dirty="0"/>
              <a:t>Go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D06EEC1-4756-4634-AFC6-13A02E7EA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3451232"/>
            <a:ext cx="2430852" cy="91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393A6-4C4D-4768-AED7-B1273B779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53" y="1582447"/>
            <a:ext cx="1822553" cy="1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ADA01-0D26-4757-9C71-959D2B08C6B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pPr>
                <a:defRPr/>
              </a:pPr>
              <a:t>13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457201" y="1523999"/>
            <a:ext cx="7618799" cy="512847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rgbClr val="234465"/>
                </a:solidFill>
                <a:latin typeface="Calibri"/>
              </a:rPr>
              <a:t>Десислава Топузакова</a:t>
            </a:r>
            <a:endParaRPr lang="en-AS" sz="3600" b="1" dirty="0">
              <a:solidFill>
                <a:srgbClr val="234465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en-US" sz="3200" b="1" dirty="0">
                <a:solidFill>
                  <a:srgbClr val="234465"/>
                </a:solidFill>
                <a:latin typeface="Calibri"/>
              </a:rPr>
              <a:t>Java Developer</a:t>
            </a:r>
            <a:r>
              <a:rPr lang="bg-BG" sz="3200" b="1" dirty="0">
                <a:solidFill>
                  <a:srgbClr val="234465"/>
                </a:solidFill>
                <a:latin typeface="Calibri"/>
              </a:rPr>
              <a:t> и </a:t>
            </a:r>
            <a:r>
              <a:rPr lang="en-US" sz="3200" b="1" dirty="0">
                <a:solidFill>
                  <a:srgbClr val="234465"/>
                </a:solidFill>
                <a:latin typeface="Calibri"/>
              </a:rPr>
              <a:t>Scrum Master </a:t>
            </a:r>
            <a:r>
              <a:rPr lang="bg-BG" sz="3200" dirty="0">
                <a:solidFill>
                  <a:srgbClr val="234465"/>
                </a:solidFill>
                <a:latin typeface="Calibri"/>
              </a:rPr>
              <a:t>в </a:t>
            </a:r>
            <a:r>
              <a:rPr lang="en-US" sz="3200" b="1" dirty="0">
                <a:solidFill>
                  <a:srgbClr val="234465"/>
                </a:solidFill>
                <a:latin typeface="Calibri"/>
              </a:rPr>
              <a:t>SAP</a:t>
            </a:r>
            <a:endParaRPr lang="bg-BG" sz="3200" b="1" dirty="0">
              <a:solidFill>
                <a:srgbClr val="234465"/>
              </a:solidFill>
              <a:latin typeface="Calibri"/>
            </a:endParaRPr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rgbClr val="234465"/>
                </a:solidFill>
                <a:latin typeface="Calibri"/>
              </a:rPr>
              <a:t>Бивш състезател по </a:t>
            </a:r>
            <a:r>
              <a:rPr lang="bg-BG" sz="3200" b="1" dirty="0">
                <a:solidFill>
                  <a:srgbClr val="234465"/>
                </a:solidFill>
                <a:latin typeface="Calibri"/>
              </a:rPr>
              <a:t>математика</a:t>
            </a:r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rgbClr val="234465"/>
                </a:solidFill>
                <a:latin typeface="Calibri"/>
              </a:rPr>
              <a:t>Преподавател в </a:t>
            </a:r>
            <a:r>
              <a:rPr lang="bg-BG" sz="3200" b="1" dirty="0">
                <a:solidFill>
                  <a:srgbClr val="234465"/>
                </a:solidFill>
                <a:latin typeface="Calibri"/>
              </a:rPr>
              <a:t>СофтУни</a:t>
            </a:r>
          </a:p>
          <a:p>
            <a:pPr lvl="1">
              <a:lnSpc>
                <a:spcPct val="100000"/>
              </a:lnSpc>
            </a:pPr>
            <a:r>
              <a:rPr lang="bg-BG" sz="3200" dirty="0">
                <a:solidFill>
                  <a:srgbClr val="234465"/>
                </a:solidFill>
                <a:latin typeface="Calibri"/>
              </a:rPr>
              <a:t>Ръководител на </a:t>
            </a:r>
            <a:r>
              <a:rPr lang="en-US" sz="3200" b="1" dirty="0">
                <a:solidFill>
                  <a:srgbClr val="234465"/>
                </a:solidFill>
                <a:latin typeface="Calibri"/>
              </a:rPr>
              <a:t>Programming Basics</a:t>
            </a:r>
          </a:p>
          <a:p>
            <a:pPr lvl="1">
              <a:lnSpc>
                <a:spcPct val="100000"/>
              </a:lnSpc>
            </a:pPr>
            <a:r>
              <a:rPr lang="en-US" sz="3200" b="1" dirty="0">
                <a:solidFill>
                  <a:srgbClr val="234465"/>
                </a:solidFill>
                <a:latin typeface="Calibri"/>
              </a:rPr>
              <a:t>Team Lead </a:t>
            </a:r>
            <a:r>
              <a:rPr lang="bg-BG" sz="3200" dirty="0">
                <a:solidFill>
                  <a:srgbClr val="234465"/>
                </a:solidFill>
                <a:latin typeface="Calibri"/>
              </a:rPr>
              <a:t>на </a:t>
            </a:r>
            <a:r>
              <a:rPr lang="en-US" sz="3200" dirty="0">
                <a:solidFill>
                  <a:srgbClr val="234465"/>
                </a:solidFill>
                <a:latin typeface="Calibri"/>
              </a:rPr>
              <a:t>Content Development   Team</a:t>
            </a:r>
            <a:r>
              <a:rPr lang="en-AS" sz="3200" dirty="0">
                <a:solidFill>
                  <a:srgbClr val="234465"/>
                </a:solidFill>
                <a:latin typeface="Calibri"/>
              </a:rPr>
              <a:t> </a:t>
            </a:r>
            <a:r>
              <a:rPr lang="bg-BG" sz="3200" dirty="0">
                <a:solidFill>
                  <a:srgbClr val="234465"/>
                </a:solidFill>
                <a:latin typeface="Calibri"/>
              </a:rPr>
              <a:t>в </a:t>
            </a:r>
            <a:r>
              <a:rPr lang="bg-BG" sz="3200" b="1" dirty="0">
                <a:solidFill>
                  <a:srgbClr val="234465"/>
                </a:solidFill>
                <a:latin typeface="Calibri"/>
              </a:rPr>
              <a:t>СофтУни</a:t>
            </a:r>
            <a:endParaRPr lang="en-US" sz="3000" b="1" dirty="0">
              <a:solidFill>
                <a:srgbClr val="234465"/>
              </a:solidFill>
              <a:latin typeface="Calibri"/>
            </a:endParaRPr>
          </a:p>
          <a:p>
            <a:pPr marL="609219" lvl="1" indent="0">
              <a:lnSpc>
                <a:spcPct val="100000"/>
              </a:lnSpc>
              <a:buNone/>
            </a:pPr>
            <a:endParaRPr lang="bg-BG" sz="3400" b="1" dirty="0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BEC7-065A-4B30-93F9-FF6D382C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84" y="2193438"/>
            <a:ext cx="3249000" cy="324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4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6000" y="965612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20 март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Поправителен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27 март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17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февруари включително </a:t>
            </a:r>
            <a:r>
              <a:rPr lang="bg-BG" sz="3100" dirty="0"/>
              <a:t>(100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22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март включително </a:t>
            </a:r>
            <a:r>
              <a:rPr lang="bg-BG" sz="3100" dirty="0"/>
              <a:t>(200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ED157E6-CF51-40F1-B7EC-C25249C48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/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1"/>
            <a:r>
              <a:rPr lang="en-US" dirty="0"/>
              <a:t>Go Land (</a:t>
            </a:r>
            <a:r>
              <a:rPr lang="bg-BG" dirty="0"/>
              <a:t>платено </a:t>
            </a:r>
            <a:r>
              <a:rPr lang="en-US" dirty="0"/>
              <a:t>IDE)</a:t>
            </a:r>
          </a:p>
          <a:p>
            <a:pPr lvl="1"/>
            <a:r>
              <a:rPr lang="en-US" dirty="0"/>
              <a:t>Go Dev (</a:t>
            </a:r>
            <a:r>
              <a:rPr lang="bg-BG" dirty="0"/>
              <a:t>онлайн </a:t>
            </a:r>
            <a:r>
              <a:rPr lang="en-US" dirty="0"/>
              <a:t>IDE)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72" y="2439000"/>
            <a:ext cx="4708799" cy="23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9A551-7B3A-438C-8388-42C80FC7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9" y="1359000"/>
            <a:ext cx="7698889" cy="369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273095" y="3339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000" y="2414076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#pb-feb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D0856-A9FB-426A-BAE1-16B00216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000" y="3789000"/>
            <a:ext cx="3911158" cy="256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033577" y="22789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A4EB4-4B5D-4640-BA7B-2F1A2ED1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6" y="1314000"/>
            <a:ext cx="5654684" cy="3818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00" y="414900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6418798" y="2161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45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8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feb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платформата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56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1C0AF-ACB0-4772-8D47-BF217144B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13" y="2807672"/>
            <a:ext cx="5732800" cy="882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C03A7-0B4D-4037-ACC6-779424AEB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000" y="2079000"/>
            <a:ext cx="3621000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5" name="Picture 14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3C26B66-F2B1-46C1-8D42-825A0530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951901" y="5484379"/>
            <a:ext cx="1630434" cy="726349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07FDFC9-EF74-453E-B040-EAA3D822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4198113"/>
            <a:ext cx="1524642" cy="91119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BEBE256C-D75B-4AB7-BC64-D8834E8E1C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08" y="5104467"/>
            <a:ext cx="2559362" cy="1529582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30E1B789-56EF-4559-AE2D-0D45D422E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06" y="3978641"/>
            <a:ext cx="2428670" cy="1055877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EF12A64E-DC49-4D79-B0DA-C76767A306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449000"/>
            <a:ext cx="2295533" cy="817950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689D8AFE-17CD-4324-91DC-4195939E7E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" y="1286025"/>
            <a:ext cx="2020412" cy="114274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F96F339-431D-4AA3-A533-8F26B58A9A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0" y="3999956"/>
            <a:ext cx="2265930" cy="876717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hlinkClick r:id="rId20"/>
            <a:extLst>
              <a:ext uri="{FF2B5EF4-FFF2-40B4-BE49-F238E27FC236}">
                <a16:creationId xmlns:a16="http://schemas.microsoft.com/office/drawing/2014/main" id="{56700F1E-7983-45D8-A3B5-F7DFCD2A32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73" y="4908030"/>
            <a:ext cx="1890545" cy="133990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452200" cy="3015000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86F5880D-349B-4662-ACA1-15597CA56E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55" y="5484379"/>
            <a:ext cx="1830257" cy="876716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26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5227</TotalTime>
  <Words>1108</Words>
  <Application>Microsoft Office PowerPoint</Application>
  <PresentationFormat>Widescreen</PresentationFormat>
  <Paragraphs>207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</vt:lpstr>
      <vt:lpstr>SoftUni3_1</vt:lpstr>
      <vt:lpstr>1_SoftUni</vt:lpstr>
      <vt:lpstr>Основи на програмирането с Go</vt:lpstr>
      <vt:lpstr>Съдържание</vt:lpstr>
      <vt:lpstr>Имате въпроси?</vt:lpstr>
      <vt:lpstr>Използване на платформата sli.do</vt:lpstr>
      <vt:lpstr>SoftUni Diamond Partners</vt:lpstr>
      <vt:lpstr>Educational Partners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79</cp:revision>
  <dcterms:created xsi:type="dcterms:W3CDTF">2018-05-23T13:08:44Z</dcterms:created>
  <dcterms:modified xsi:type="dcterms:W3CDTF">2022-02-07T10:22:29Z</dcterms:modified>
  <cp:category>computer programming;programming;C#;програмиране;кодиране</cp:category>
</cp:coreProperties>
</file>